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1E49291-77FB-4C66-BF68-FC9824EA086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8DB4231-1F39-4ACA-8651-3D6A1A7C149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95D8715A-2E68-492A-A795-E127062377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51AFD59C-96AD-462D-9C86-F6F7F26589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4EF53FFC-396B-4299-9245-D63B0F30DF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F7140371-D1B0-49AF-8871-B30C6F4C61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6541987-056B-45AC-A829-47C1138CF0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1121F88A-5CD2-42B6-ADB1-ECE1821D31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7E6A289A-750A-4096-93F2-02D706DE2C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4F18706-AC0E-4A55-AD35-7B330821173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8237B47-1E49-4E1B-A089-EDA1FEC19B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38CF93-DDE0-41E5-B78C-2407FC62B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466AC0-DCFD-4DF6-91F5-666A9C210E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08F1F6-625B-4C3E-BD4E-DA65D6BE4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539B71E-35DC-422E-A318-8D8CA4D98D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83D8-DAA8-435E-BFF0-0042E750FC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568161C-18E9-4174-820B-EAADCFB2DF7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5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FB23D3-D3FB-4A33-A7FE-95A15F362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357F45-21BE-424F-AD51-802335576B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2E4B-A18E-4402-9E85-C79C3BA96A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3947276-1C72-4358-874C-9548C0F606D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48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173AA9-9728-49C0-8F8D-0FBC5B2D8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B3266E-854B-4233-B188-08A0DFEE4AE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AC9C-926D-4E84-B99F-D8F92A4203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E86AFDC-7142-49AD-A85C-DDB5B5C1C71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76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A16BC6-D8E8-417F-BD8F-AE7968594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2B65F4-324D-40B0-BB76-802183738E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F60F-3671-4140-8F96-7AE4F6FC84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AD2756B-CE91-49E4-9F9E-139A2ACB793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5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C1E535C-0EAA-4426-838D-B28F897BC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25BD6F4-C1D5-43F5-BDF0-AC83D18922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6622-EB03-4504-B174-D44C8A1F7C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AC20E0B-8F5B-44BC-B4A2-55C868077B4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04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C0E06CD-83DE-46C5-B4EB-A01A18486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460A3AB-1926-4756-ACFF-72B0E504F4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DEA5-F299-4252-A3A5-340C17DE9B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0740D5E-FED3-4763-8D07-2243028BD52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32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D511CF-6378-4FB0-95FC-17A52D005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489EFC-55E9-493A-980E-98D13D3F8A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49258-4DCE-4FBD-A70D-7E57B603D5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1BB62A3-7478-41D2-9B8F-C718D03AFBE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78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47D7F7-F492-42C8-8BCA-D858BB7BD4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2A3AD8B-04EF-4D03-B841-847834B50C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3FBA5-67C0-4BC8-BDC0-B7A9BE0CA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34D7B7B-D8C1-4A43-846C-D01CCC6594C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80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82C9BB8-AB81-429B-A2A7-D45FAFF68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26A1E6-5B4E-4CAB-AFF0-F2CB6CA17F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515CF-B155-4FC5-8706-C147AB0F21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16F76C3-F8B9-4D30-B325-7033B785D46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22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F015AE1-3A57-47D5-B9DF-109F4B71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36D0AC-722C-43C9-8944-5C8EE528E5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9A34-2FC7-4E93-8484-D1C979C8AC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6529086-4AC6-4A54-8EED-5455DF6BDA0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09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17ABC64-6D39-42D7-BC78-1831A5BB21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C440EB9-A007-4123-B971-C16969B788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19BE69-0C1C-4C76-B8AD-4C21640239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935DFD97-6552-4031-A030-8279042F9BD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CA6722E5-5BE7-4A87-9D34-C5D88F8B579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>
                <a:extLst>
                  <a:ext uri="{FF2B5EF4-FFF2-40B4-BE49-F238E27FC236}">
                    <a16:creationId xmlns:a16="http://schemas.microsoft.com/office/drawing/2014/main" id="{28E7920C-1E07-44A9-82E1-0A7CF96AEC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7175" name="Freeform 7">
                <a:extLst>
                  <a:ext uri="{FF2B5EF4-FFF2-40B4-BE49-F238E27FC236}">
                    <a16:creationId xmlns:a16="http://schemas.microsoft.com/office/drawing/2014/main" id="{5FCE06BB-CFA4-4DD9-A6C5-ABC838DD42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7176" name="Freeform 8">
                <a:extLst>
                  <a:ext uri="{FF2B5EF4-FFF2-40B4-BE49-F238E27FC236}">
                    <a16:creationId xmlns:a16="http://schemas.microsoft.com/office/drawing/2014/main" id="{E1ECF2DC-7E12-4587-8F43-7A604A9A3C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615D5580-6505-4E29-9C4E-488AD0B5CB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id="{25FEE27F-7F18-4FBA-8475-C8016362E2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</p:grpSp>
        <p:sp>
          <p:nvSpPr>
            <p:cNvPr id="7179" name="Freeform 11">
              <a:extLst>
                <a:ext uri="{FF2B5EF4-FFF2-40B4-BE49-F238E27FC236}">
                  <a16:creationId xmlns:a16="http://schemas.microsoft.com/office/drawing/2014/main" id="{1B0C955A-7ED8-482D-98B9-9EAC7D8389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FF198BB1-247F-4352-8FDB-B38236D7BE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7181" name="Rectangle 13">
            <a:extLst>
              <a:ext uri="{FF2B5EF4-FFF2-40B4-BE49-F238E27FC236}">
                <a16:creationId xmlns:a16="http://schemas.microsoft.com/office/drawing/2014/main" id="{67044721-B686-4F0F-9D04-8E10FF84ED4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0F26C618-A07B-4F18-9EB5-3C0D84A849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1941ABDE-5029-462B-B9BC-C557A8399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8FCBA18-A0DE-491B-AB82-EDDBEAB4CC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WEL OF GEEN ‘-ly’</a:t>
            </a:r>
            <a:br>
              <a:rPr lang="nl-NL"/>
            </a:br>
            <a:r>
              <a:rPr lang="nl-NL" sz="4100"/>
              <a:t>That’s the question..</a:t>
            </a:r>
            <a:r>
              <a:rPr lang="nl-NL"/>
              <a:t>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74F6FCA-3F7D-47E9-9283-278FC7A43D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575D1AD-8E35-4E00-8E84-FFB4DC485C5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70E6D34-CBBD-4C41-B194-FE9FA430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Surprising</a:t>
            </a:r>
            <a:r>
              <a:rPr lang="nl-NL" sz="5000" dirty="0"/>
              <a:t>/</a:t>
            </a:r>
            <a:r>
              <a:rPr lang="nl-NL" sz="5000" dirty="0" err="1"/>
              <a:t>surprisingly</a:t>
            </a:r>
            <a:r>
              <a:rPr lang="nl-NL" sz="5000" dirty="0"/>
              <a:t>, </a:t>
            </a:r>
            <a:r>
              <a:rPr lang="nl-NL" sz="5000" dirty="0" err="1"/>
              <a:t>all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kids</a:t>
            </a:r>
            <a:r>
              <a:rPr lang="nl-NL" sz="5000" dirty="0"/>
              <a:t> </a:t>
            </a:r>
            <a:r>
              <a:rPr lang="nl-NL" sz="5000" dirty="0" err="1"/>
              <a:t>were</a:t>
            </a:r>
            <a:r>
              <a:rPr lang="nl-NL" sz="5000" dirty="0"/>
              <a:t> on time.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BC6D7D1-6905-4C7F-BBD5-6F7218D7728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z="50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ED1C9C9-6D11-4836-AC2A-663C6E289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Surprisingly</a:t>
            </a:r>
            <a:r>
              <a:rPr lang="nl-NL" sz="5000" dirty="0"/>
              <a:t>, </a:t>
            </a:r>
            <a:r>
              <a:rPr lang="nl-NL" sz="5000" dirty="0" err="1"/>
              <a:t>all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kids</a:t>
            </a:r>
            <a:r>
              <a:rPr lang="nl-NL" sz="5000" dirty="0"/>
              <a:t> </a:t>
            </a:r>
            <a:r>
              <a:rPr lang="nl-NL" sz="5000" dirty="0" err="1"/>
              <a:t>were</a:t>
            </a:r>
            <a:r>
              <a:rPr lang="nl-NL" sz="5000" dirty="0"/>
              <a:t> on time. </a:t>
            </a:r>
          </a:p>
          <a:p>
            <a:pPr marL="0" indent="0" eaLnBrk="1" hangingPunct="1">
              <a:buNone/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61C9A5A-C778-42A5-8804-39D8EA9430DA}"/>
              </a:ext>
            </a:extLst>
          </p:cNvPr>
          <p:cNvSpPr txBox="1"/>
          <p:nvPr/>
        </p:nvSpPr>
        <p:spPr>
          <a:xfrm>
            <a:off x="4114800" y="291301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53EE78D-3A1B-47D4-858C-595E34670561}"/>
              </a:ext>
            </a:extLst>
          </p:cNvPr>
          <p:cNvSpPr txBox="1"/>
          <p:nvPr/>
        </p:nvSpPr>
        <p:spPr>
          <a:xfrm>
            <a:off x="433414" y="381822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Surpisingly</a:t>
            </a:r>
            <a:r>
              <a:rPr lang="en-US" sz="2400" dirty="0"/>
              <a:t>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</a:t>
            </a:r>
            <a:r>
              <a:rPr lang="en-US" sz="2400" dirty="0" err="1"/>
              <a:t>gebeurd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33CCCC"/>
                </a:solidFill>
              </a:rPr>
              <a:t>verrassend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gebeuren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FA0B93A-4DDE-4CA4-8DB3-134386D06CC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689F792-51C3-423E-AD91-63B024F38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5000"/>
              <a:t>Some people think the math-teacher is very scary/scarily.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6EE2253-905A-443E-A4CC-0880AA5833F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308759C-5E95-4FB2-8CBB-DABDC3A4D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Some</a:t>
            </a:r>
            <a:r>
              <a:rPr lang="nl-NL" sz="5000" dirty="0"/>
              <a:t> </a:t>
            </a:r>
            <a:r>
              <a:rPr lang="nl-NL" sz="5000" dirty="0" err="1"/>
              <a:t>people</a:t>
            </a:r>
            <a:r>
              <a:rPr lang="nl-NL" sz="5000" dirty="0"/>
              <a:t> </a:t>
            </a:r>
            <a:r>
              <a:rPr lang="nl-NL" sz="5000" dirty="0" err="1"/>
              <a:t>think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math</a:t>
            </a:r>
            <a:r>
              <a:rPr lang="nl-NL" sz="5000" dirty="0"/>
              <a:t> teacher is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scary</a:t>
            </a:r>
            <a:r>
              <a:rPr lang="nl-NL" sz="5000" dirty="0"/>
              <a:t>.</a:t>
            </a:r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78F8153-1896-4434-80AC-E7BC9FAF36C7}"/>
              </a:ext>
            </a:extLst>
          </p:cNvPr>
          <p:cNvSpPr txBox="1"/>
          <p:nvPr/>
        </p:nvSpPr>
        <p:spPr>
          <a:xfrm>
            <a:off x="457200" y="429309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Scary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wiskundeleraar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92D050"/>
                </a:solidFill>
              </a:rPr>
              <a:t>enge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wiskundeleraar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849346B-1F04-4395-B1BF-9ED714E9FA4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6512969-E6A9-4E7D-A078-F36CC0F97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r>
              <a:rPr lang="en-GB" sz="5000" dirty="0"/>
              <a:t>	The images of the war are horrible/horribly.</a:t>
            </a:r>
            <a:endParaRPr lang="nl-NL" sz="5000" dirty="0"/>
          </a:p>
          <a:p>
            <a:pPr marL="609600" indent="-609600" eaLnBrk="1" hangingPunct="1">
              <a:defRPr/>
            </a:pPr>
            <a:endParaRPr lang="nl-NL" sz="5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5BF43F-FCA6-466C-A82B-54A08AB4C3E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939D743-1BAD-42BE-BC1F-3851B3CAB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r>
              <a:rPr lang="en-GB" sz="5000" dirty="0"/>
              <a:t>	The images of the war are horrible.</a:t>
            </a:r>
            <a:endParaRPr lang="nl-NL" sz="5000" dirty="0"/>
          </a:p>
          <a:p>
            <a:pPr marL="609600" indent="-609600" algn="ctr" eaLnBrk="1" hangingPunct="1"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1039374-B7F6-4614-8193-0021BA1240FB}"/>
              </a:ext>
            </a:extLst>
          </p:cNvPr>
          <p:cNvSpPr txBox="1"/>
          <p:nvPr/>
        </p:nvSpPr>
        <p:spPr>
          <a:xfrm>
            <a:off x="457200" y="386104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Horrible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oorlog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92D050"/>
                </a:solidFill>
              </a:rPr>
              <a:t>verschrikkelijke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oorlog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77ED7A2-F4A3-4CCB-822C-AE422D048D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6C8AD0B-FF52-4D06-A406-F55366541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	</a:t>
            </a:r>
            <a:r>
              <a:rPr lang="en-GB" sz="5000" dirty="0"/>
              <a:t>Some people strong/strongly like English teachers.</a:t>
            </a:r>
            <a:endParaRPr lang="nl-NL" sz="5000" dirty="0"/>
          </a:p>
          <a:p>
            <a:pPr marL="609600" indent="-609600" eaLnBrk="1" hangingPunct="1">
              <a:defRPr/>
            </a:pPr>
            <a:endParaRPr lang="nl-NL" sz="5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D7E401D-584D-4AE5-BFAD-657E71FE14C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99B7322-1906-43CD-80C9-AE0C1E114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sz="5000" dirty="0"/>
              <a:t>	Some people strongly like English teachers.</a:t>
            </a:r>
            <a:endParaRPr lang="nl-NL" sz="5000" dirty="0"/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65EB99C-DC95-4781-8CC0-C62322A670CB}"/>
              </a:ext>
            </a:extLst>
          </p:cNvPr>
          <p:cNvSpPr txBox="1"/>
          <p:nvPr/>
        </p:nvSpPr>
        <p:spPr>
          <a:xfrm>
            <a:off x="457200" y="429309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Strongly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je </a:t>
            </a:r>
            <a:r>
              <a:rPr lang="en-US" sz="2400" dirty="0" err="1"/>
              <a:t>iets</a:t>
            </a:r>
            <a:r>
              <a:rPr lang="en-US" sz="2400" dirty="0"/>
              <a:t> </a:t>
            </a:r>
            <a:r>
              <a:rPr lang="en-US" sz="2400" dirty="0" err="1"/>
              <a:t>leuk</a:t>
            </a:r>
            <a:r>
              <a:rPr lang="en-US" sz="2400" dirty="0"/>
              <a:t> </a:t>
            </a:r>
            <a:r>
              <a:rPr lang="en-US" sz="2400" dirty="0" err="1"/>
              <a:t>vindt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>
                <a:solidFill>
                  <a:srgbClr val="33CCCC"/>
                </a:solidFill>
              </a:rPr>
              <a:t>erg </a:t>
            </a:r>
            <a:r>
              <a:rPr lang="en-US" sz="2400" b="1" dirty="0" err="1">
                <a:solidFill>
                  <a:srgbClr val="33CCCC"/>
                </a:solidFill>
              </a:rPr>
              <a:t>leuk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vinden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9064E3B-1F1E-491D-AB05-14C3230772F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49D487D-EC64-4028-8463-9B3865F28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 The </a:t>
            </a:r>
            <a:r>
              <a:rPr lang="nl-NL" sz="5000" dirty="0" err="1"/>
              <a:t>thieves</a:t>
            </a:r>
            <a:r>
              <a:rPr lang="nl-NL" sz="5000" dirty="0"/>
              <a:t> </a:t>
            </a:r>
            <a:r>
              <a:rPr lang="nl-NL" sz="5000" dirty="0" err="1"/>
              <a:t>were</a:t>
            </a:r>
            <a:r>
              <a:rPr lang="nl-NL" sz="5000" dirty="0"/>
              <a:t> </a:t>
            </a:r>
            <a:r>
              <a:rPr lang="nl-NL" sz="5000" dirty="0" err="1"/>
              <a:t>nervously</a:t>
            </a:r>
            <a:r>
              <a:rPr lang="nl-NL" sz="5000" dirty="0"/>
              <a:t>/</a:t>
            </a:r>
            <a:r>
              <a:rPr lang="nl-NL" sz="5000" dirty="0" err="1"/>
              <a:t>nervous</a:t>
            </a:r>
            <a:r>
              <a:rPr lang="nl-NL" sz="5000" dirty="0"/>
              <a:t> </a:t>
            </a:r>
            <a:r>
              <a:rPr lang="nl-NL" sz="5000" dirty="0" err="1"/>
              <a:t>walking</a:t>
            </a:r>
            <a:r>
              <a:rPr lang="nl-NL" sz="5000" dirty="0"/>
              <a:t> </a:t>
            </a:r>
            <a:r>
              <a:rPr lang="nl-NL" sz="5000" dirty="0" err="1"/>
              <a:t>around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castle</a:t>
            </a:r>
            <a:r>
              <a:rPr lang="nl-NL" sz="5000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8487FB7-C2C2-4067-ABBD-2E7C6E6670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DCFAB76-7F48-433C-8A07-1ECA8E648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The </a:t>
            </a:r>
            <a:r>
              <a:rPr lang="nl-NL" sz="5000" dirty="0" err="1"/>
              <a:t>thieves</a:t>
            </a:r>
            <a:r>
              <a:rPr lang="nl-NL" sz="5000" dirty="0"/>
              <a:t> </a:t>
            </a:r>
            <a:r>
              <a:rPr lang="nl-NL" sz="5000" dirty="0" err="1"/>
              <a:t>were</a:t>
            </a:r>
            <a:r>
              <a:rPr lang="nl-NL" sz="5000" dirty="0"/>
              <a:t> </a:t>
            </a:r>
            <a:r>
              <a:rPr lang="nl-NL" sz="5000" dirty="0" err="1"/>
              <a:t>nervously</a:t>
            </a:r>
            <a:r>
              <a:rPr lang="nl-NL" sz="5000" dirty="0"/>
              <a:t> </a:t>
            </a:r>
            <a:r>
              <a:rPr lang="nl-NL" sz="5000" dirty="0" err="1"/>
              <a:t>walking</a:t>
            </a:r>
            <a:r>
              <a:rPr lang="nl-NL" sz="5000" dirty="0"/>
              <a:t> </a:t>
            </a:r>
            <a:r>
              <a:rPr lang="nl-NL" sz="5000" dirty="0" err="1"/>
              <a:t>around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castle</a:t>
            </a:r>
            <a:r>
              <a:rPr lang="nl-NL" sz="5000" dirty="0"/>
              <a:t>.</a:t>
            </a:r>
          </a:p>
          <a:p>
            <a:pPr marL="0" indent="0" eaLnBrk="1" hangingPunct="1">
              <a:buNone/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56B4D87-1D4D-45E5-9E69-4F302D17B3C5}"/>
              </a:ext>
            </a:extLst>
          </p:cNvPr>
          <p:cNvSpPr txBox="1"/>
          <p:nvPr/>
        </p:nvSpPr>
        <p:spPr>
          <a:xfrm>
            <a:off x="457200" y="393305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Nervously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van </a:t>
            </a:r>
            <a:r>
              <a:rPr lang="en-US" sz="2400" dirty="0" err="1"/>
              <a:t>wandelen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33CCCC"/>
                </a:solidFill>
              </a:rPr>
              <a:t>nerveus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wandelen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4B0CBAF-D34B-46D5-B600-EAB982298B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6CAE170-9F69-458D-A6E6-040009E94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I </a:t>
            </a:r>
            <a:r>
              <a:rPr lang="nl-NL" sz="5000" dirty="0" err="1"/>
              <a:t>can</a:t>
            </a:r>
            <a:r>
              <a:rPr lang="nl-NL" sz="5000" dirty="0"/>
              <a:t> easy/</a:t>
            </a:r>
            <a:r>
              <a:rPr lang="nl-NL" sz="5000" dirty="0" err="1"/>
              <a:t>easily</a:t>
            </a:r>
            <a:r>
              <a:rPr lang="nl-NL" sz="5000" dirty="0"/>
              <a:t> </a:t>
            </a:r>
            <a:r>
              <a:rPr lang="nl-NL" sz="5000" dirty="0" err="1"/>
              <a:t>find</a:t>
            </a:r>
            <a:r>
              <a:rPr lang="nl-NL" sz="5000" dirty="0"/>
              <a:t> </a:t>
            </a:r>
            <a:r>
              <a:rPr lang="nl-NL" sz="5000" dirty="0" err="1"/>
              <a:t>an</a:t>
            </a:r>
            <a:r>
              <a:rPr lang="nl-NL" sz="5000" dirty="0"/>
              <a:t> exit</a:t>
            </a:r>
            <a:r>
              <a:rPr lang="nl-NL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79CBBA-2051-4DCD-9DD0-A30B348DDD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1789E27-A421-43B6-B4B6-8B523E8EF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/>
              <a:t> 	</a:t>
            </a:r>
            <a:r>
              <a:rPr lang="nl-NL" sz="5000" dirty="0" err="1"/>
              <a:t>Something</a:t>
            </a:r>
            <a:r>
              <a:rPr lang="nl-NL" sz="5000" dirty="0"/>
              <a:t> in </a:t>
            </a:r>
            <a:r>
              <a:rPr lang="nl-NL" sz="5000" dirty="0" err="1"/>
              <a:t>the</a:t>
            </a:r>
            <a:r>
              <a:rPr lang="nl-NL" sz="5000" dirty="0"/>
              <a:t> 	experiment went 	</a:t>
            </a:r>
            <a:r>
              <a:rPr lang="nl-NL" sz="5000" dirty="0" err="1"/>
              <a:t>horribly</a:t>
            </a:r>
            <a:r>
              <a:rPr lang="nl-NL" sz="5000" dirty="0"/>
              <a:t>/</a:t>
            </a:r>
            <a:r>
              <a:rPr lang="nl-NL" sz="5000" dirty="0" err="1"/>
              <a:t>horrible</a:t>
            </a:r>
            <a:r>
              <a:rPr lang="nl-NL" sz="5000" dirty="0"/>
              <a:t> wrong.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980BB8D-FD71-4C97-8116-6E1B8833681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7D0DD9B-635F-4B55-B1CA-9A4A6C5E8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lvl="1" algn="ctr" eaLnBrk="1" hangingPunct="1">
              <a:buFont typeface="Wingdings" panose="05000000000000000000" pitchFamily="2" charset="2"/>
              <a:buNone/>
              <a:defRPr/>
            </a:pPr>
            <a:r>
              <a:rPr lang="nl-NL" sz="4600" dirty="0"/>
              <a:t>		</a:t>
            </a:r>
            <a:r>
              <a:rPr lang="nl-NL" sz="4600" dirty="0" err="1"/>
              <a:t>Something</a:t>
            </a:r>
            <a:r>
              <a:rPr lang="nl-NL" sz="4600" dirty="0"/>
              <a:t> in </a:t>
            </a:r>
            <a:r>
              <a:rPr lang="nl-NL" sz="4600" dirty="0" err="1"/>
              <a:t>the</a:t>
            </a:r>
            <a:r>
              <a:rPr lang="nl-NL" sz="4600" dirty="0"/>
              <a:t> 	</a:t>
            </a:r>
          </a:p>
          <a:p>
            <a:pPr lvl="1" algn="ctr" eaLnBrk="1" hangingPunct="1">
              <a:buFont typeface="Wingdings" panose="05000000000000000000" pitchFamily="2" charset="2"/>
              <a:buNone/>
              <a:defRPr/>
            </a:pPr>
            <a:r>
              <a:rPr lang="nl-NL" sz="4600" dirty="0"/>
              <a:t>		experiment went </a:t>
            </a:r>
          </a:p>
          <a:p>
            <a:pPr lvl="1" algn="ctr" eaLnBrk="1" hangingPunct="1">
              <a:buFont typeface="Wingdings" panose="05000000000000000000" pitchFamily="2" charset="2"/>
              <a:buNone/>
              <a:defRPr/>
            </a:pPr>
            <a:r>
              <a:rPr lang="nl-NL" sz="4600" dirty="0"/>
              <a:t>   	</a:t>
            </a:r>
            <a:r>
              <a:rPr lang="nl-NL" sz="4600" dirty="0" err="1"/>
              <a:t>horribly</a:t>
            </a:r>
            <a:r>
              <a:rPr lang="nl-NL" sz="4600" dirty="0"/>
              <a:t> wrong.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8DE05B7-9F98-4DE6-AF75-4C1F5F67F32A}"/>
              </a:ext>
            </a:extLst>
          </p:cNvPr>
          <p:cNvSpPr txBox="1"/>
          <p:nvPr/>
        </p:nvSpPr>
        <p:spPr>
          <a:xfrm>
            <a:off x="457200" y="458112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Horribly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het </a:t>
            </a:r>
            <a:r>
              <a:rPr lang="en-US" sz="2400" dirty="0" err="1"/>
              <a:t>fout</a:t>
            </a:r>
            <a:r>
              <a:rPr lang="en-US" sz="2400" dirty="0"/>
              <a:t> </a:t>
            </a:r>
            <a:r>
              <a:rPr lang="en-US" sz="2400" dirty="0" err="1"/>
              <a:t>ging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33CCCC"/>
                </a:solidFill>
              </a:rPr>
              <a:t>vreselijk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fout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gaan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F72962A-0293-447E-A465-78FB21B3EA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2105CAC-6881-40F2-97D5-35E5A81F5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nl-NL" dirty="0"/>
              <a:t>	</a:t>
            </a:r>
            <a:r>
              <a:rPr lang="nl-NL" sz="5000" dirty="0"/>
              <a:t>The </a:t>
            </a:r>
            <a:r>
              <a:rPr lang="nl-NL" sz="5000" dirty="0" err="1"/>
              <a:t>football-player</a:t>
            </a:r>
            <a:r>
              <a:rPr lang="nl-NL" sz="5000" dirty="0"/>
              <a:t> made a </a:t>
            </a:r>
            <a:r>
              <a:rPr lang="nl-NL" sz="5000" dirty="0" err="1"/>
              <a:t>sudden</a:t>
            </a:r>
            <a:r>
              <a:rPr lang="nl-NL" sz="5000" dirty="0"/>
              <a:t>/</a:t>
            </a:r>
            <a:r>
              <a:rPr lang="nl-NL" sz="5000" dirty="0" err="1"/>
              <a:t>suddenly</a:t>
            </a:r>
            <a:r>
              <a:rPr lang="nl-NL" sz="5000" dirty="0"/>
              <a:t> </a:t>
            </a:r>
            <a:r>
              <a:rPr lang="nl-NL" sz="5000" dirty="0" err="1"/>
              <a:t>movement</a:t>
            </a:r>
            <a:r>
              <a:rPr lang="nl-NL" sz="5000" dirty="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8CF8AE9-635C-4C8C-9BDF-8DFC9ACE04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4FA3B43-7C32-40A1-8D2C-7B28B08D8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The </a:t>
            </a:r>
            <a:r>
              <a:rPr lang="nl-NL" sz="5000" dirty="0" err="1"/>
              <a:t>football-player</a:t>
            </a:r>
            <a:r>
              <a:rPr lang="nl-NL" sz="5000" dirty="0"/>
              <a:t> made a </a:t>
            </a:r>
            <a:r>
              <a:rPr lang="nl-NL" sz="5000" dirty="0" err="1"/>
              <a:t>sudden</a:t>
            </a:r>
            <a:r>
              <a:rPr lang="nl-NL" sz="5000" dirty="0"/>
              <a:t> </a:t>
            </a:r>
            <a:r>
              <a:rPr lang="nl-NL" sz="5000" dirty="0" err="1"/>
              <a:t>movement</a:t>
            </a:r>
            <a:r>
              <a:rPr lang="nl-NL" sz="5000" dirty="0"/>
              <a:t>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21EE6ED-BEB8-4ED5-95A9-B12B4348A540}"/>
              </a:ext>
            </a:extLst>
          </p:cNvPr>
          <p:cNvSpPr txBox="1"/>
          <p:nvPr/>
        </p:nvSpPr>
        <p:spPr>
          <a:xfrm>
            <a:off x="457200" y="350100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Sudden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beweging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92D050"/>
                </a:solidFill>
              </a:rPr>
              <a:t>plotse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beweging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8EEA20C-CD99-46FD-8DE3-3E9DFA2043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8545384-13C5-4E1B-BA65-FE30021E4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 My </a:t>
            </a:r>
            <a:r>
              <a:rPr lang="nl-NL" sz="5000" dirty="0" err="1"/>
              <a:t>brother’s</a:t>
            </a:r>
            <a:r>
              <a:rPr lang="nl-NL" sz="5000" dirty="0"/>
              <a:t> taste in </a:t>
            </a:r>
            <a:r>
              <a:rPr lang="nl-NL" sz="5000" dirty="0" err="1"/>
              <a:t>music</a:t>
            </a:r>
            <a:r>
              <a:rPr lang="nl-NL" sz="5000" dirty="0"/>
              <a:t> is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extremely</a:t>
            </a:r>
            <a:r>
              <a:rPr lang="nl-NL" sz="5000" dirty="0"/>
              <a:t>/extreme.</a:t>
            </a:r>
            <a:endParaRPr lang="nl-N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BB525A1-E4F0-4195-9F7E-4FE0C4A317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7D625CD-7088-4D90-B0FA-F4302F282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My </a:t>
            </a:r>
            <a:r>
              <a:rPr lang="nl-NL" sz="5000" dirty="0" err="1"/>
              <a:t>brother’s</a:t>
            </a:r>
            <a:r>
              <a:rPr lang="nl-NL" sz="5000" dirty="0"/>
              <a:t> taste in </a:t>
            </a:r>
            <a:r>
              <a:rPr lang="nl-NL" sz="5000" dirty="0" err="1"/>
              <a:t>music</a:t>
            </a:r>
            <a:r>
              <a:rPr lang="nl-NL" sz="5000" dirty="0"/>
              <a:t> is </a:t>
            </a:r>
            <a:r>
              <a:rPr lang="nl-NL" sz="5000" dirty="0" err="1"/>
              <a:t>very</a:t>
            </a:r>
            <a:r>
              <a:rPr lang="nl-NL" sz="5000" dirty="0"/>
              <a:t> extreme</a:t>
            </a:r>
            <a:endParaRPr lang="nl-NL" dirty="0"/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B0EC56C-0E1E-40AC-BC52-811F12332A3F}"/>
              </a:ext>
            </a:extLst>
          </p:cNvPr>
          <p:cNvSpPr txBox="1"/>
          <p:nvPr/>
        </p:nvSpPr>
        <p:spPr>
          <a:xfrm>
            <a:off x="457200" y="386104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Extreme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muzieksmaak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</a:rPr>
              <a:t>extreme </a:t>
            </a:r>
            <a:r>
              <a:rPr lang="en-US" sz="2400" b="1" dirty="0" err="1">
                <a:solidFill>
                  <a:srgbClr val="92D050"/>
                </a:solidFill>
              </a:rPr>
              <a:t>smaak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F420433-F098-4BAE-8864-E06A3C5C0F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6035201-5199-43C7-86D6-5B3BAB3AA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The girls </a:t>
            </a:r>
            <a:r>
              <a:rPr lang="nl-NL" sz="5000" dirty="0" err="1"/>
              <a:t>took</a:t>
            </a:r>
            <a:r>
              <a:rPr lang="nl-NL" sz="5000" dirty="0"/>
              <a:t> a </a:t>
            </a:r>
            <a:r>
              <a:rPr lang="nl-NL" sz="5000" dirty="0" err="1"/>
              <a:t>quick</a:t>
            </a:r>
            <a:r>
              <a:rPr lang="nl-NL" sz="5000" dirty="0"/>
              <a:t>/</a:t>
            </a:r>
            <a:r>
              <a:rPr lang="nl-NL" sz="5000" dirty="0" err="1"/>
              <a:t>quickly</a:t>
            </a:r>
            <a:r>
              <a:rPr lang="nl-NL" sz="5000" dirty="0"/>
              <a:t> burger on </a:t>
            </a:r>
            <a:r>
              <a:rPr lang="nl-NL" sz="5000" dirty="0" err="1"/>
              <a:t>the</a:t>
            </a:r>
            <a:r>
              <a:rPr lang="nl-NL" sz="5000" dirty="0"/>
              <a:t> bike.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480CEEF-6DA3-489F-9486-216FECAEC2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7D7A037-1C79-48C2-94AE-A79312ECB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The girls </a:t>
            </a:r>
            <a:r>
              <a:rPr lang="nl-NL" sz="5000" dirty="0" err="1"/>
              <a:t>took</a:t>
            </a:r>
            <a:r>
              <a:rPr lang="nl-NL" sz="5000" dirty="0"/>
              <a:t> a </a:t>
            </a:r>
            <a:r>
              <a:rPr lang="nl-NL" sz="5000" dirty="0" err="1"/>
              <a:t>quick</a:t>
            </a:r>
            <a:r>
              <a:rPr lang="nl-NL" sz="5000" dirty="0"/>
              <a:t> burger on </a:t>
            </a:r>
            <a:r>
              <a:rPr lang="nl-NL" sz="5000" dirty="0" err="1"/>
              <a:t>the</a:t>
            </a:r>
            <a:r>
              <a:rPr lang="nl-NL" sz="5000" dirty="0"/>
              <a:t> bike.</a:t>
            </a:r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2615D6-752B-4FFA-BDA4-C8AFEA8052E8}"/>
              </a:ext>
            </a:extLst>
          </p:cNvPr>
          <p:cNvSpPr txBox="1"/>
          <p:nvPr/>
        </p:nvSpPr>
        <p:spPr>
          <a:xfrm>
            <a:off x="457200" y="400506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Quick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(ham)burger:</a:t>
            </a:r>
          </a:p>
          <a:p>
            <a:pPr algn="ctr"/>
            <a:r>
              <a:rPr lang="en-US" sz="2400" b="1" dirty="0" err="1">
                <a:solidFill>
                  <a:srgbClr val="92D050"/>
                </a:solidFill>
              </a:rPr>
              <a:t>snelle</a:t>
            </a:r>
            <a:r>
              <a:rPr lang="en-US" sz="2400" b="1" dirty="0">
                <a:solidFill>
                  <a:srgbClr val="92D050"/>
                </a:solidFill>
              </a:rPr>
              <a:t> burger (hap)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0EAFF5D-B5E1-4B78-BF06-2E55799439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AEB600C-F6D7-4D70-8E97-4B4DADF3D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She</a:t>
            </a:r>
            <a:r>
              <a:rPr lang="nl-NL" sz="5000" dirty="0"/>
              <a:t> </a:t>
            </a:r>
            <a:r>
              <a:rPr lang="nl-NL" sz="5000" dirty="0" err="1"/>
              <a:t>thought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boy was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nice</a:t>
            </a:r>
            <a:r>
              <a:rPr lang="nl-NL" sz="5000" dirty="0"/>
              <a:t>/</a:t>
            </a:r>
            <a:r>
              <a:rPr lang="nl-NL" sz="5000" dirty="0" err="1"/>
              <a:t>nicely</a:t>
            </a:r>
            <a:r>
              <a:rPr lang="nl-NL" sz="5000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3236295-B1BF-4BBF-966A-1046C832016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CDCD301-6BDD-4B3A-B4D0-E51BD0090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She</a:t>
            </a:r>
            <a:r>
              <a:rPr lang="nl-NL" sz="5000" dirty="0"/>
              <a:t> </a:t>
            </a:r>
            <a:r>
              <a:rPr lang="nl-NL" sz="5000" dirty="0" err="1"/>
              <a:t>thought</a:t>
            </a:r>
            <a:r>
              <a:rPr lang="nl-NL" sz="5000" dirty="0"/>
              <a:t> the boy was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nice</a:t>
            </a:r>
            <a:r>
              <a:rPr lang="nl-NL" sz="5000" dirty="0"/>
              <a:t>.</a:t>
            </a:r>
          </a:p>
          <a:p>
            <a:pPr eaLnBrk="1" hangingPunct="1"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502A7DE-2FE0-46EA-AE4D-7AC98BDFC5B1}"/>
              </a:ext>
            </a:extLst>
          </p:cNvPr>
          <p:cNvSpPr txBox="1"/>
          <p:nvPr/>
        </p:nvSpPr>
        <p:spPr>
          <a:xfrm>
            <a:off x="457200" y="378904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Nice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jongen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92D050"/>
                </a:solidFill>
              </a:rPr>
              <a:t>aardige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jongen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EC4ABF-B002-48F3-BB56-9B7840624A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3697FB-F479-4E7D-A117-87402F165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I </a:t>
            </a:r>
            <a:r>
              <a:rPr lang="nl-NL" sz="5000" dirty="0" err="1"/>
              <a:t>can</a:t>
            </a:r>
            <a:r>
              <a:rPr lang="nl-NL" sz="5000" dirty="0"/>
              <a:t> </a:t>
            </a:r>
            <a:r>
              <a:rPr lang="nl-NL" sz="5000" dirty="0" err="1"/>
              <a:t>easily</a:t>
            </a:r>
            <a:r>
              <a:rPr lang="nl-NL" sz="5000" dirty="0"/>
              <a:t> </a:t>
            </a:r>
            <a:r>
              <a:rPr lang="nl-NL" sz="5000" dirty="0" err="1"/>
              <a:t>find</a:t>
            </a:r>
            <a:r>
              <a:rPr lang="nl-NL" sz="5000" dirty="0"/>
              <a:t> </a:t>
            </a:r>
            <a:r>
              <a:rPr lang="nl-NL" sz="5000" dirty="0" err="1"/>
              <a:t>an</a:t>
            </a:r>
            <a:r>
              <a:rPr lang="nl-NL" sz="5000" dirty="0"/>
              <a:t> exit.</a:t>
            </a:r>
          </a:p>
          <a:p>
            <a:pPr marL="0" indent="0" eaLnBrk="1" hangingPunct="1">
              <a:buNone/>
              <a:defRPr/>
            </a:pPr>
            <a:endParaRPr lang="nl-NL" sz="50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939A741-2A0B-43E7-829D-2D7062165EB3}"/>
              </a:ext>
            </a:extLst>
          </p:cNvPr>
          <p:cNvSpPr txBox="1"/>
          <p:nvPr/>
        </p:nvSpPr>
        <p:spPr>
          <a:xfrm>
            <a:off x="457200" y="328498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Easily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</a:t>
            </a:r>
            <a:r>
              <a:rPr lang="en-US" sz="2400" dirty="0" err="1"/>
              <a:t>gevonden</a:t>
            </a:r>
            <a:r>
              <a:rPr lang="en-US" sz="2400" dirty="0"/>
              <a:t> word: </a:t>
            </a:r>
            <a:r>
              <a:rPr lang="en-US" sz="2400" b="1" dirty="0" err="1">
                <a:solidFill>
                  <a:srgbClr val="33CCCC"/>
                </a:solidFill>
              </a:rPr>
              <a:t>makkelijk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vinden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01CF3DF-EF8F-4139-ABF8-B6DAC2193C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42482A6-213F-4A1C-AD1C-BACE3E305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 I hope </a:t>
            </a:r>
            <a:r>
              <a:rPr lang="nl-NL" sz="5000" dirty="0" err="1"/>
              <a:t>you</a:t>
            </a:r>
            <a:r>
              <a:rPr lang="nl-NL" sz="5000" dirty="0"/>
              <a:t> </a:t>
            </a:r>
            <a:r>
              <a:rPr lang="nl-NL" sz="5000" dirty="0" err="1"/>
              <a:t>all</a:t>
            </a:r>
            <a:r>
              <a:rPr lang="nl-NL" sz="5000" dirty="0"/>
              <a:t> made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excersise</a:t>
            </a:r>
            <a:r>
              <a:rPr lang="nl-NL" sz="5000" dirty="0"/>
              <a:t>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good</a:t>
            </a:r>
            <a:r>
              <a:rPr lang="nl-NL" sz="5000" dirty="0"/>
              <a:t>/well.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E5DC9B6-C717-4B58-981F-BFA65F659C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6D6970E-AEDA-4342-99AD-922C4C797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sz="5000" dirty="0"/>
              <a:t>I hope </a:t>
            </a:r>
            <a:r>
              <a:rPr lang="nl-NL" sz="5000" dirty="0" err="1"/>
              <a:t>you</a:t>
            </a:r>
            <a:r>
              <a:rPr lang="nl-NL" sz="5000" dirty="0"/>
              <a:t> </a:t>
            </a:r>
            <a:r>
              <a:rPr lang="nl-NL" sz="5000" dirty="0" err="1"/>
              <a:t>all</a:t>
            </a:r>
            <a:r>
              <a:rPr lang="nl-NL" sz="5000" dirty="0"/>
              <a:t> made </a:t>
            </a:r>
            <a:r>
              <a:rPr lang="nl-NL" sz="5000" dirty="0" err="1"/>
              <a:t>the</a:t>
            </a:r>
            <a:r>
              <a:rPr lang="nl-NL" sz="5000" dirty="0"/>
              <a:t> </a:t>
            </a:r>
            <a:r>
              <a:rPr lang="nl-NL" sz="5000" dirty="0" err="1"/>
              <a:t>excersise</a:t>
            </a:r>
            <a:r>
              <a:rPr lang="nl-NL" sz="5000" dirty="0"/>
              <a:t> </a:t>
            </a:r>
            <a:r>
              <a:rPr lang="nl-NL" sz="5000" dirty="0" err="1"/>
              <a:t>very</a:t>
            </a:r>
            <a:r>
              <a:rPr lang="nl-NL" sz="5000" dirty="0"/>
              <a:t> well.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98B11C8-59B1-4F1B-A831-8CF00D840910}"/>
              </a:ext>
            </a:extLst>
          </p:cNvPr>
          <p:cNvSpPr txBox="1"/>
          <p:nvPr/>
        </p:nvSpPr>
        <p:spPr>
          <a:xfrm>
            <a:off x="457200" y="414908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Well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je </a:t>
            </a:r>
            <a:r>
              <a:rPr lang="en-US" sz="2400" dirty="0" err="1"/>
              <a:t>iets</a:t>
            </a:r>
            <a:r>
              <a:rPr lang="en-US" sz="2400" dirty="0"/>
              <a:t> </a:t>
            </a:r>
            <a:r>
              <a:rPr lang="en-US" sz="2400" dirty="0" err="1"/>
              <a:t>gedaan</a:t>
            </a:r>
            <a:r>
              <a:rPr lang="en-US" sz="2400" dirty="0"/>
              <a:t> </a:t>
            </a:r>
            <a:r>
              <a:rPr lang="en-US" sz="2400" dirty="0" err="1"/>
              <a:t>hebt</a:t>
            </a:r>
            <a:r>
              <a:rPr lang="en-US" sz="2400" dirty="0"/>
              <a:t>:</a:t>
            </a:r>
          </a:p>
          <a:p>
            <a:pPr algn="ctr"/>
            <a:r>
              <a:rPr lang="en-US" sz="2400" b="1" dirty="0" err="1">
                <a:solidFill>
                  <a:srgbClr val="33CCCC"/>
                </a:solidFill>
              </a:rPr>
              <a:t>goed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gedaan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  <a:endParaRPr lang="nl-NL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B764FDB-6327-4A3F-A0B7-2AB5886DA04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36709B-BB4B-41A7-8238-14B14C3BE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Some</a:t>
            </a:r>
            <a:r>
              <a:rPr lang="nl-NL" sz="5000" dirty="0"/>
              <a:t> </a:t>
            </a:r>
            <a:r>
              <a:rPr lang="nl-NL" sz="5000" dirty="0" err="1"/>
              <a:t>people</a:t>
            </a:r>
            <a:r>
              <a:rPr lang="nl-NL" sz="5000" dirty="0"/>
              <a:t> like </a:t>
            </a:r>
            <a:r>
              <a:rPr lang="nl-NL" sz="5000" dirty="0" err="1"/>
              <a:t>to</a:t>
            </a:r>
            <a:r>
              <a:rPr lang="nl-NL" sz="5000" dirty="0"/>
              <a:t> </a:t>
            </a:r>
            <a:r>
              <a:rPr lang="nl-NL" sz="5000" dirty="0" err="1"/>
              <a:t>eat</a:t>
            </a:r>
            <a:r>
              <a:rPr lang="nl-NL" sz="5000" dirty="0"/>
              <a:t>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quick</a:t>
            </a:r>
            <a:r>
              <a:rPr lang="nl-NL" sz="5000" dirty="0"/>
              <a:t>/</a:t>
            </a:r>
            <a:r>
              <a:rPr lang="nl-NL" sz="5000" dirty="0" err="1"/>
              <a:t>quickly</a:t>
            </a:r>
            <a:r>
              <a:rPr lang="nl-NL" sz="5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D1FA1F-DEAE-4ED3-88F5-8EAAEDC43E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10D7229-85E4-4708-A01A-123B7CE19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 err="1"/>
              <a:t>Some</a:t>
            </a:r>
            <a:r>
              <a:rPr lang="nl-NL" sz="5000" dirty="0"/>
              <a:t> </a:t>
            </a:r>
            <a:r>
              <a:rPr lang="nl-NL" sz="5000" dirty="0" err="1"/>
              <a:t>people</a:t>
            </a:r>
            <a:r>
              <a:rPr lang="nl-NL" sz="5000" dirty="0"/>
              <a:t> like </a:t>
            </a:r>
            <a:r>
              <a:rPr lang="nl-NL" sz="5000" dirty="0" err="1"/>
              <a:t>to</a:t>
            </a:r>
            <a:r>
              <a:rPr lang="nl-NL" sz="5000" dirty="0"/>
              <a:t> </a:t>
            </a:r>
            <a:r>
              <a:rPr lang="nl-NL" sz="5000" dirty="0" err="1"/>
              <a:t>eat</a:t>
            </a:r>
            <a:r>
              <a:rPr lang="nl-NL" sz="5000" dirty="0"/>
              <a:t> </a:t>
            </a:r>
            <a:r>
              <a:rPr lang="nl-NL" sz="5000" dirty="0" err="1"/>
              <a:t>very</a:t>
            </a:r>
            <a:r>
              <a:rPr lang="nl-NL" sz="5000" dirty="0"/>
              <a:t> </a:t>
            </a:r>
            <a:r>
              <a:rPr lang="nl-NL" sz="5000" dirty="0" err="1"/>
              <a:t>quickly</a:t>
            </a:r>
            <a:r>
              <a:rPr lang="nl-NL" sz="50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135D1FF-B390-4275-9255-929F36D6672F}"/>
              </a:ext>
            </a:extLst>
          </p:cNvPr>
          <p:cNvSpPr txBox="1"/>
          <p:nvPr/>
        </p:nvSpPr>
        <p:spPr>
          <a:xfrm>
            <a:off x="457200" y="393305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Quickly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</a:t>
            </a:r>
            <a:r>
              <a:rPr lang="en-US" sz="2400" dirty="0" err="1"/>
              <a:t>gegeten</a:t>
            </a:r>
            <a:r>
              <a:rPr lang="en-US" sz="2400" dirty="0"/>
              <a:t> word:</a:t>
            </a:r>
          </a:p>
          <a:p>
            <a:pPr algn="ctr"/>
            <a:r>
              <a:rPr lang="en-US" sz="2400" b="1" dirty="0" err="1">
                <a:solidFill>
                  <a:srgbClr val="33CCCC"/>
                </a:solidFill>
              </a:rPr>
              <a:t>snel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eten</a:t>
            </a:r>
            <a:r>
              <a:rPr lang="en-US" sz="2400" b="1" dirty="0"/>
              <a:t>.</a:t>
            </a:r>
            <a:endParaRPr lang="nl-NL" sz="2400" b="1" dirty="0">
              <a:solidFill>
                <a:srgbClr val="33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7A841F5-362D-43DB-B477-A9B58E132FE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F01F6A4-48CF-4832-BD7A-09466397B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I never </a:t>
            </a:r>
            <a:r>
              <a:rPr lang="nl-NL" sz="5000" dirty="0" err="1"/>
              <a:t>saw</a:t>
            </a:r>
            <a:r>
              <a:rPr lang="nl-NL" sz="5000" dirty="0"/>
              <a:t> a girl </a:t>
            </a:r>
            <a:r>
              <a:rPr lang="nl-NL" sz="5000" dirty="0" err="1"/>
              <a:t>so</a:t>
            </a:r>
            <a:r>
              <a:rPr lang="nl-NL" sz="5000" dirty="0"/>
              <a:t> </a:t>
            </a:r>
            <a:r>
              <a:rPr lang="nl-NL" sz="5000" dirty="0" err="1"/>
              <a:t>beautiful</a:t>
            </a:r>
            <a:r>
              <a:rPr lang="nl-NL" sz="5000" dirty="0"/>
              <a:t>/</a:t>
            </a:r>
            <a:r>
              <a:rPr lang="nl-NL" sz="5000" dirty="0" err="1"/>
              <a:t>beautifully</a:t>
            </a:r>
            <a:r>
              <a:rPr lang="nl-NL" sz="5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C3830B-1F63-4716-9165-2FD653A9E3D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1F7C224-3D13-4981-9F17-F9A9F7E83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 eaLnBrk="1" hangingPunct="1">
              <a:defRPr/>
            </a:pPr>
            <a:r>
              <a:rPr lang="nl-NL" sz="5000" dirty="0"/>
              <a:t>I never </a:t>
            </a:r>
            <a:r>
              <a:rPr lang="nl-NL" sz="5000" dirty="0" err="1"/>
              <a:t>saw</a:t>
            </a:r>
            <a:r>
              <a:rPr lang="nl-NL" sz="5000" dirty="0"/>
              <a:t> a girl </a:t>
            </a:r>
            <a:r>
              <a:rPr lang="nl-NL" sz="5000" dirty="0" err="1"/>
              <a:t>so</a:t>
            </a:r>
            <a:r>
              <a:rPr lang="nl-NL" sz="5000" dirty="0"/>
              <a:t> </a:t>
            </a:r>
            <a:r>
              <a:rPr lang="nl-NL" sz="5000" dirty="0" err="1"/>
              <a:t>beautiful</a:t>
            </a:r>
            <a:r>
              <a:rPr lang="nl-NL" sz="5000" dirty="0"/>
              <a:t>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9C2A803-2EC6-437E-867A-FCE33DDB71FA}"/>
              </a:ext>
            </a:extLst>
          </p:cNvPr>
          <p:cNvSpPr txBox="1"/>
          <p:nvPr/>
        </p:nvSpPr>
        <p:spPr>
          <a:xfrm>
            <a:off x="457200" y="386104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Beautiful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het </a:t>
            </a:r>
            <a:r>
              <a:rPr lang="en-US" sz="2400" dirty="0" err="1"/>
              <a:t>meisje</a:t>
            </a:r>
            <a:r>
              <a:rPr lang="en-US" sz="2400" dirty="0"/>
              <a:t>:</a:t>
            </a:r>
          </a:p>
          <a:p>
            <a:pPr algn="ctr"/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mooi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meisje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F25A764-4122-4084-9F08-584340981D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28A82A9-4759-4C2C-A591-EF6015FF8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The rockband </a:t>
            </a:r>
            <a:r>
              <a:rPr lang="nl-NL" sz="5000" dirty="0" err="1"/>
              <a:t>played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song slow/</a:t>
            </a:r>
            <a:r>
              <a:rPr lang="nl-NL" sz="5000" dirty="0" err="1"/>
              <a:t>slowy</a:t>
            </a:r>
            <a:r>
              <a:rPr lang="nl-NL" sz="50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E9E9721-AF2B-4B9E-98CC-13717C72B3A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2526102-02BF-437A-96F7-25CBFA67D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sz="5000" dirty="0"/>
              <a:t>The rockband </a:t>
            </a:r>
            <a:r>
              <a:rPr lang="nl-NL" sz="5000" dirty="0" err="1"/>
              <a:t>played</a:t>
            </a:r>
            <a:r>
              <a:rPr lang="nl-NL" sz="5000" dirty="0"/>
              <a:t> </a:t>
            </a:r>
            <a:r>
              <a:rPr lang="nl-NL" sz="5000" dirty="0" err="1"/>
              <a:t>the</a:t>
            </a:r>
            <a:r>
              <a:rPr lang="nl-NL" sz="5000" dirty="0"/>
              <a:t> song </a:t>
            </a:r>
            <a:r>
              <a:rPr lang="nl-NL" sz="5000" dirty="0" err="1"/>
              <a:t>slowy</a:t>
            </a:r>
            <a:r>
              <a:rPr lang="nl-NL" sz="5000" dirty="0"/>
              <a:t>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8ECFE95-25F5-47A2-B69B-DE3564D4A329}"/>
              </a:ext>
            </a:extLst>
          </p:cNvPr>
          <p:cNvSpPr txBox="1"/>
          <p:nvPr/>
        </p:nvSpPr>
        <p:spPr>
          <a:xfrm>
            <a:off x="480986" y="407707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Slowly </a:t>
            </a:r>
            <a:r>
              <a:rPr lang="en-US" sz="2400" dirty="0" err="1"/>
              <a:t>zegt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over de </a:t>
            </a:r>
            <a:r>
              <a:rPr lang="en-US" sz="2400" dirty="0" err="1"/>
              <a:t>manier</a:t>
            </a:r>
            <a:r>
              <a:rPr lang="en-US" sz="2400" dirty="0"/>
              <a:t> </a:t>
            </a:r>
            <a:r>
              <a:rPr lang="en-US" sz="2400" dirty="0" err="1"/>
              <a:t>waarop</a:t>
            </a:r>
            <a:r>
              <a:rPr lang="en-US" sz="2400" dirty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gespeeld</a:t>
            </a:r>
            <a:r>
              <a:rPr lang="en-US" sz="2400" dirty="0"/>
              <a:t> word:</a:t>
            </a:r>
          </a:p>
          <a:p>
            <a:pPr algn="ctr"/>
            <a:r>
              <a:rPr lang="en-US" sz="2400" b="1" dirty="0" err="1">
                <a:solidFill>
                  <a:srgbClr val="33CCCC"/>
                </a:solidFill>
              </a:rPr>
              <a:t>langzaam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  <a:r>
              <a:rPr lang="en-US" sz="2400" b="1" dirty="0" err="1">
                <a:solidFill>
                  <a:srgbClr val="33CCCC"/>
                </a:solidFill>
              </a:rPr>
              <a:t>spelen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troom">
  <a:themeElements>
    <a:clrScheme name="Stroo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oo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oo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o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167</TotalTime>
  <Words>415</Words>
  <Application>Microsoft Office PowerPoint</Application>
  <PresentationFormat>Diavoorstelling (4:3)</PresentationFormat>
  <Paragraphs>62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Garamond</vt:lpstr>
      <vt:lpstr>Arial</vt:lpstr>
      <vt:lpstr>Wingdings</vt:lpstr>
      <vt:lpstr>Calibri</vt:lpstr>
      <vt:lpstr>Stroom</vt:lpstr>
      <vt:lpstr>WEL OF GEEN ‘-ly’ That’s the question...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Varendonck-College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Kies en verlies (of win)</dc:title>
  <dc:creator>Sjoerd van der Heij</dc:creator>
  <cp:lastModifiedBy>Enterprise</cp:lastModifiedBy>
  <cp:revision>25</cp:revision>
  <dcterms:created xsi:type="dcterms:W3CDTF">2009-06-24T10:24:16Z</dcterms:created>
  <dcterms:modified xsi:type="dcterms:W3CDTF">2018-10-15T13:06:12Z</dcterms:modified>
</cp:coreProperties>
</file>